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BC782E-C796-8EA3-B2F3-BCFCBDED7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E5E478-EFDC-0358-0A04-1BBFFBB224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47E521-0167-04C8-260D-58D8DD6A1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EE7946-7372-2CB6-E529-FC43D3F9F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04EE0E-F190-1EDB-96C6-852002021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74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72D69-8553-5C17-923A-842B45F8B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A3755D-1AC8-3496-18FE-948E4F50C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E1A972-F03F-E6D1-1527-BCAA7DFE8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06BE66-A068-2A66-7AEE-7A10D7CC1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C90418-56F3-18A4-A18B-141A37792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178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9965A3-C529-8A0D-5AA6-B65DA0C8F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7281CF-EFE0-33BF-E8AC-4B5D621AD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9B55DA-BA1A-E980-F382-32FC4D7F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41BB36-27A8-18CE-7AB1-A3C771E59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A548AE-0C3D-427E-186B-04C3840A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809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DB38BB-94D0-EBF4-A90A-5AEB906AD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752357-D0E6-0E3B-3FFF-D61E98471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035F91-0226-429D-849F-04FC688EB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5BD9FD-940B-CA2D-858A-38713169E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5E2971-780A-A23A-0219-7D46116ED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52EAD0-4165-C908-13DD-FFBCDED77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453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57C6FF-F598-F1BF-E3C0-FADB57E9B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81F491-3494-C8D9-ED6E-4E06035F8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38BBFA-8845-9238-E23E-16DCC39C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F2ED45-6D7C-FF49-3D20-00AA4617AC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13A7FA5-3F6D-8C25-EF06-C34F912A3A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77B2D9-1200-92F5-ABFA-EAFD1D91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E29185E-F9ED-98A4-4B35-6F3E0544C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333BE0A-D37B-D51A-E989-F3CBEA1D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993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EDD9D3-986D-62E7-BC75-1BA877450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75833B-F359-2B45-CC8C-93518F452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0D38783-3783-81E5-AA3F-BA8B983C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E5EAA2-8F41-66D0-B2AC-531405306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5721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C439D43-8C0B-1E02-B966-9A9F30CAF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66F63D-C3CC-23B6-07B9-5F01244A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AA7D27-71D1-5827-DD69-627EC02C4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91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D5F4E2-7DC3-9F81-35EC-6CF7C2C5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4DF139-9CAE-1BFF-DF1D-42FD32F63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DB0F3E-F1C5-A1BB-79D8-795D539A7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E990D0-C5EE-4C9E-3D9E-BC0F1B956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832EA7-45EB-673D-4800-C02310F73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AA3B1F-B331-C817-D7AA-83492F26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810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FDA84-739C-EA49-900F-4BC8D798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2890DA-67A7-357D-E20B-B7A346EF2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9F6599-E709-7B9C-E513-D521C717C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B4D130-26A2-AE66-CE14-E9DFCE89B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402B21-B2DD-5794-8CCE-9236E0795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6F9D53-8655-83E8-6A2E-0586622E4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06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56601C-D9C4-7125-8168-CE3FFFAF5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28B33C-82FC-4ECA-ECD9-34481BD8E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7315EA-FDCB-514F-3F04-603B4EAFD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525580-9A04-975D-E0AA-B6FF6A43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0FB865-DDBB-8A08-6765-7F20BC08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50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6A466C-0512-3510-15AC-186E1D237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ABD35D-03CE-0C0C-7506-AB39E023F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0CA846-B44D-6FE5-B5F6-62168F0BB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1D1429-89F9-15D4-F672-4296C4F7C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66A29B-DC19-103F-8DEC-A5810836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48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EAC0E2-E421-ADB8-03C8-C8E5D6C61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AC2F3C-C3D5-9EBB-3C61-21380B71E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A3AF87-2DBB-8BD5-91D9-5A7B624C6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6899E-8E28-4A5F-9858-B1EAE7D3C177}" type="datetimeFigureOut">
              <a:rPr lang="fr-FR" smtClean="0"/>
              <a:t>15/08/2025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E7498C-FAC0-2029-CD5D-4F7D0406E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45AC59-596A-43D9-8B89-951BCD85A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7DC8B-7A59-43E4-B483-086EEE91FD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43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DDE4A6-8E9D-FF8B-43C9-77FD74F2FC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28F7DAC-FC9A-14A5-4F55-60EE43A2FE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FF429F-02E4-D0A6-90CD-4C0F08D08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23" y="30158"/>
            <a:ext cx="11215753" cy="679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93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9C9DFA-260A-CD6A-882F-E2B9780A4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" y="31914"/>
            <a:ext cx="12084424" cy="679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75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F7EB61-4A9C-11EF-0D92-F69541C5B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97" y="0"/>
            <a:ext cx="10315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43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8E43DDD-8A52-540D-23A8-28C232AA9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59" y="6914"/>
            <a:ext cx="10264588" cy="68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61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26628E-B4B2-0103-092C-7BAE0519A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35" y="86195"/>
            <a:ext cx="5351929" cy="668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54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7D91C7-668B-F0EF-187D-D22907F94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659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Grand écran</PresentationFormat>
  <Paragraphs>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Muriel Cacheux</dc:creator>
  <cp:lastModifiedBy>Muriel Cacheux</cp:lastModifiedBy>
  <cp:revision>1</cp:revision>
  <dcterms:created xsi:type="dcterms:W3CDTF">2025-08-15T15:28:16Z</dcterms:created>
  <dcterms:modified xsi:type="dcterms:W3CDTF">2025-08-15T15:32:03Z</dcterms:modified>
</cp:coreProperties>
</file>