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658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8725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042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737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5485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2731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665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279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873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73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2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792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7150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732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180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931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8480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3762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51AF3-CB7C-4DE8-AF77-865C7273014E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1CF4D-58B1-47C1-AC29-7EF613424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6656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1jour1actu.com/france/a-quoi-ca-sert-de-debattre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948872" y="766618"/>
            <a:ext cx="8871527" cy="2861883"/>
          </a:xfrm>
        </p:spPr>
        <p:txBody>
          <a:bodyPr/>
          <a:lstStyle/>
          <a:p>
            <a:pPr algn="ctr"/>
            <a:r>
              <a:rPr lang="fr-FR" dirty="0" smtClean="0">
                <a:latin typeface="Kristen ITC" panose="03050502040202030202" pitchFamily="66" charset="0"/>
              </a:rPr>
              <a:t>Débattre </a:t>
            </a:r>
            <a:br>
              <a:rPr lang="fr-FR" dirty="0" smtClean="0">
                <a:latin typeface="Kristen ITC" panose="03050502040202030202" pitchFamily="66" charset="0"/>
              </a:rPr>
            </a:br>
            <a:r>
              <a:rPr lang="fr-FR" dirty="0" smtClean="0">
                <a:latin typeface="Kristen ITC" panose="03050502040202030202" pitchFamily="66" charset="0"/>
              </a:rPr>
              <a:t>en </a:t>
            </a:r>
            <a:br>
              <a:rPr lang="fr-FR" dirty="0" smtClean="0">
                <a:latin typeface="Kristen ITC" panose="03050502040202030202" pitchFamily="66" charset="0"/>
              </a:rPr>
            </a:br>
            <a:r>
              <a:rPr lang="fr-FR" dirty="0" smtClean="0">
                <a:latin typeface="Kristen ITC" panose="03050502040202030202" pitchFamily="66" charset="0"/>
              </a:rPr>
              <a:t>classe</a:t>
            </a:r>
            <a:endParaRPr lang="fr-FR" dirty="0">
              <a:latin typeface="Kristen ITC" panose="03050502040202030202" pitchFamily="66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33417" y="4371110"/>
            <a:ext cx="9448800" cy="685800"/>
          </a:xfrm>
        </p:spPr>
        <p:txBody>
          <a:bodyPr>
            <a:normAutofit/>
          </a:bodyPr>
          <a:lstStyle/>
          <a:p>
            <a:pPr algn="ctr"/>
            <a:r>
              <a:rPr lang="fr-FR" sz="2800" dirty="0" smtClean="0">
                <a:solidFill>
                  <a:srgbClr val="FF0000"/>
                </a:solidFill>
                <a:latin typeface="Kristen ITC" panose="03050502040202030202" pitchFamily="66" charset="0"/>
              </a:rPr>
              <a:t>Qu’est-ce que c’est ?</a:t>
            </a:r>
            <a:endParaRPr lang="fr-FR" sz="2800" dirty="0">
              <a:solidFill>
                <a:srgbClr val="FF0000"/>
              </a:solidFill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17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4298759"/>
          </a:xfrm>
        </p:spPr>
        <p:txBody>
          <a:bodyPr>
            <a:normAutofit/>
          </a:bodyPr>
          <a:lstStyle/>
          <a:p>
            <a:pPr algn="ctr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Débattre, c’est discuter, à plusieurs, d’un sujet précis.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Chacun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exprime, à son tour et librement, son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opinion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b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donne </a:t>
            </a:r>
            <a:r>
              <a:rPr lang="fr-FR" sz="1800" b="1" dirty="0">
                <a:latin typeface="Calibri" panose="020F0502020204030204" pitchFamily="34" charset="0"/>
                <a:cs typeface="Calibri" panose="020F0502020204030204" pitchFamily="34" charset="0"/>
              </a:rPr>
              <a:t>des arguments,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c’est-à-dire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des raisons logiques ou des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preuves</a:t>
            </a:r>
            <a:b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convaincre les autres. </a:t>
            </a:r>
          </a:p>
        </p:txBody>
      </p:sp>
    </p:spTree>
    <p:extLst>
      <p:ext uri="{BB962C8B-B14F-4D97-AF65-F5344CB8AC3E}">
        <p14:creationId xmlns:p14="http://schemas.microsoft.com/office/powerpoint/2010/main" val="109742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267" y="631328"/>
            <a:ext cx="8535140" cy="48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5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709" y="0"/>
            <a:ext cx="4713855" cy="687853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764" y="-1"/>
            <a:ext cx="4713854" cy="687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9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>
          <a:xfrm>
            <a:off x="1024467" y="73891"/>
            <a:ext cx="10130516" cy="5735782"/>
          </a:xfrm>
        </p:spPr>
        <p:txBody>
          <a:bodyPr>
            <a:normAutofit/>
          </a:bodyPr>
          <a:lstStyle/>
          <a:p>
            <a:endParaRPr lang="fr-FR" dirty="0"/>
          </a:p>
          <a:p>
            <a:pPr algn="ctr"/>
            <a:r>
              <a:rPr lang="fr-FR" sz="2800" dirty="0" smtClean="0"/>
              <a:t>Les rôles</a:t>
            </a:r>
          </a:p>
          <a:p>
            <a:pPr algn="ctr"/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On peut être un simple débatteur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ou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avoir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 rôle plus précis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◢ </a:t>
            </a:r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président de séance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: c’est celui qui assure le bon déroulement de la séance et la bonne circulation et distribution de la parole. </a:t>
            </a:r>
          </a:p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◢ </a:t>
            </a:r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synthétiseur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: il rappelle et synthétise ce qui vient d’être dit après plusieurs prises de parole des débatteurs. </a:t>
            </a:r>
          </a:p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◢ </a:t>
            </a:r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secrétaire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: il note les idées clés qui ressortent sur un support (cahier, tableau…). A la fin du débat, il peut relire les notes à tout le monde. </a:t>
            </a:r>
          </a:p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◢ </a:t>
            </a:r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« experts » ou scientifiques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: un groupe d’élèves peut avoir pour mission de faire des recherches en amont du débat afin de vérifier la validité des arguments et/ou d’apporter des précisions. </a:t>
            </a:r>
          </a:p>
          <a:p>
            <a:r>
              <a:rPr lang="fr-FR" sz="2000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Symbolisation matérielle pour </a:t>
            </a:r>
            <a:r>
              <a:rPr lang="fr-FR" sz="2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prise de parole. L’enseignant peut choisir un objet pour symboliser la prise de parole. Cet objet sera donné à celui qui attend patiemment son tour pour prendre la parole. C’est ce qu’on appelle un bâton de parole. </a:t>
            </a:r>
            <a:endParaRPr lang="fr-FR" sz="20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86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x « Non au harcèlement » 2016 - catégorie meilleure vidéo cycle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95563"/>
            <a:ext cx="12214088" cy="519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9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op au silence ! - Les Petits Citoyens épisod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604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7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raînée de condensation">
  <a:themeElements>
    <a:clrScheme name="Traînée de condensatio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Traînée de condensatio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înée de condensatio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Traînée de condensation</Template>
  <TotalTime>54</TotalTime>
  <Words>194</Words>
  <Application>Microsoft Office PowerPoint</Application>
  <PresentationFormat>Grand écran</PresentationFormat>
  <Paragraphs>11</Paragraphs>
  <Slides>7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Kristen ITC</vt:lpstr>
      <vt:lpstr>Traînée de condensation</vt:lpstr>
      <vt:lpstr>Débattre  en  classe</vt:lpstr>
      <vt:lpstr>Débattre, c’est discuter, à plusieurs, d’un sujet précis.   Chacun exprime, à son tour et librement, son opinion   Et   donne des arguments,   c’est-à-dire des raisons logiques ou des preuves   pour convaincre les autres. 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Débattre  en  classe</dc:title>
  <dc:creator>PtiteMuriel</dc:creator>
  <cp:lastModifiedBy>PtiteMuriel</cp:lastModifiedBy>
  <cp:revision>4</cp:revision>
  <dcterms:created xsi:type="dcterms:W3CDTF">2023-11-09T18:31:16Z</dcterms:created>
  <dcterms:modified xsi:type="dcterms:W3CDTF">2023-11-09T19:25:34Z</dcterms:modified>
</cp:coreProperties>
</file>