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6" r:id="rId2"/>
    <p:sldId id="267" r:id="rId3"/>
    <p:sldId id="268" r:id="rId4"/>
    <p:sldId id="269" r:id="rId5"/>
    <p:sldId id="270" r:id="rId6"/>
  </p:sldIdLst>
  <p:sldSz cx="9144000" cy="6858000" type="screen4x3"/>
  <p:notesSz cx="7315200" cy="96012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243A85F-C0D9-41B1-AFF6-97D90C1B86FB}" type="datetimeFigureOut">
              <a:rPr lang="fr-FR" smtClean="0"/>
              <a:t>16/11/2013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A86B137-BB3E-443F-8E96-5581CAEC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353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EDFA6-C149-4D90-8CB4-BCCE836DD310}" type="datetime1">
              <a:rPr lang="fr-FR" smtClean="0"/>
              <a:t>16/11/2013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AA858-FD34-46FB-8750-438B86D5A5BF}" type="datetime1">
              <a:rPr lang="fr-FR" smtClean="0"/>
              <a:t>16/11/2013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2D82-EAFE-4B10-86E2-B053BD090362}" type="datetime1">
              <a:rPr lang="fr-FR" smtClean="0"/>
              <a:t>16/11/2013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DA60-8E45-4FD1-954B-DDC0BE74E967}" type="datetime1">
              <a:rPr lang="fr-FR" smtClean="0"/>
              <a:t>16/11/2013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5C5F0-5F96-44EE-A10A-CB7F2ACB073A}" type="datetime1">
              <a:rPr lang="fr-FR" smtClean="0"/>
              <a:t>16/11/2013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A1831-229C-4126-AF9B-9C29EF5F1F31}" type="datetime1">
              <a:rPr lang="fr-FR" smtClean="0"/>
              <a:t>16/11/2013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E0D4A-B36F-4F34-91AA-C7266DA5623F}" type="datetime1">
              <a:rPr lang="fr-FR" smtClean="0"/>
              <a:t>16/11/2013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C626-442B-42C9-9260-55E16154E5C0}" type="datetime1">
              <a:rPr lang="fr-FR" smtClean="0"/>
              <a:t>16/11/2013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4D08B-5731-462D-A383-63B7BD745F88}" type="datetime1">
              <a:rPr lang="fr-FR" smtClean="0"/>
              <a:t>16/11/2013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BC34-E435-4B15-B97C-90676B6285BA}" type="datetime1">
              <a:rPr lang="fr-FR" smtClean="0"/>
              <a:t>16/11/2013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7A10-D5B8-496B-A72A-25F9A7BB0685}" type="datetime1">
              <a:rPr lang="fr-FR" smtClean="0"/>
              <a:t>16/11/2013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F0FD7-E0FC-4327-9573-8E7817462FB1}" type="datetime1">
              <a:rPr lang="fr-FR" smtClean="0"/>
              <a:t>16/11/2013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Histoire / cycle III / ptitemuriel /partie 2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Algerian" panose="04020705040A02060702" pitchFamily="82" charset="0"/>
              </a:rPr>
              <a:t>Ceux qui prient: le clergé</a:t>
            </a:r>
            <a:endParaRPr lang="fr-FR" dirty="0">
              <a:latin typeface="Algerian" panose="04020705040A02060702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5013176"/>
            <a:ext cx="8229600" cy="1080121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fr-FR" b="1" dirty="0" smtClean="0">
                <a:latin typeface="Arial Narrow" panose="020B0606020202030204" pitchFamily="34" charset="0"/>
              </a:rPr>
              <a:t>L’église occupait une place importante dans la société au Moyen-âge. Chaque étape de la vie (baptême, mariage, hommage d’un vassal, sacre du roi…) était marquée par une cérémonie religieuse</a:t>
            </a:r>
            <a:endParaRPr lang="fr-FR" b="1" dirty="0">
              <a:latin typeface="Arial Narrow" panose="020B0606020202030204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Histoire / cycle III / ptitemuriel /partie 2</a:t>
            </a:r>
            <a:endParaRPr lang="fr-BE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4576798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47985"/>
            <a:ext cx="3194047" cy="2769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884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B050"/>
                </a:solidFill>
                <a:latin typeface="Algerian" panose="04020705040A02060702" pitchFamily="82" charset="0"/>
              </a:rPr>
              <a:t>Les membres du clergé</a:t>
            </a:r>
            <a:endParaRPr lang="fr-FR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4869160"/>
            <a:ext cx="8229600" cy="196751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fr-FR" b="1" dirty="0" smtClean="0">
                <a:latin typeface="Arial Narrow" panose="020B0606020202030204" pitchFamily="34" charset="0"/>
              </a:rPr>
              <a:t>Chaque église était dirigée par un prêtre qui dépendait d’un évêque, lequel obéissait au pape. L’Eglise possédait de grandes richesses grâce à la dîme que lui versait le peuple. Les évêques vivaient dans de grands domaines et menaient une existence luxueuse, comparable à celle des seigneurs. Les moines vivaient en communauté dans de grandes abbayes retirées du monde.</a:t>
            </a:r>
            <a:endParaRPr lang="fr-FR" b="1" dirty="0">
              <a:latin typeface="Arial Narrow" panose="020B0606020202030204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82" y="1484785"/>
            <a:ext cx="3924315" cy="2939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852936"/>
            <a:ext cx="2963355" cy="1971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982484"/>
            <a:ext cx="28003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554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0000"/>
                </a:solidFill>
                <a:latin typeface="Algerian" panose="04020705040A02060702" pitchFamily="82" charset="0"/>
              </a:rPr>
              <a:t>Les moines</a:t>
            </a:r>
            <a:endParaRPr lang="fr-FR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5405" y="5449371"/>
            <a:ext cx="8229600" cy="134897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fr-FR" b="1" dirty="0" smtClean="0">
                <a:latin typeface="Arial Narrow" panose="020B0606020202030204" pitchFamily="34" charset="0"/>
              </a:rPr>
              <a:t>Les moines partageaient leur temps entre la prière, l’étude de la bible et le travail. Certains, les moines copistes, recopiaient des manuscrits, d’autres se consacraient à l’enseignement.</a:t>
            </a:r>
            <a:endParaRPr lang="fr-FR" b="1" dirty="0">
              <a:latin typeface="Arial Narrow" panose="020B0606020202030204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05" y="1214636"/>
            <a:ext cx="3739939" cy="407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76" y="188640"/>
            <a:ext cx="2160240" cy="298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842708"/>
            <a:ext cx="3513360" cy="244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214" y="1214636"/>
            <a:ext cx="14001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43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416824" cy="1143000"/>
          </a:xfrm>
        </p:spPr>
        <p:txBody>
          <a:bodyPr>
            <a:noAutofit/>
          </a:bodyPr>
          <a:lstStyle/>
          <a:p>
            <a:r>
              <a:rPr lang="fr-FR" sz="4000" dirty="0">
                <a:latin typeface="Algerian" panose="04020705040A02060702" pitchFamily="82" charset="0"/>
              </a:rPr>
              <a:t>C</a:t>
            </a:r>
            <a:r>
              <a:rPr lang="fr-FR" sz="4000" dirty="0" smtClean="0">
                <a:latin typeface="Algerian" panose="04020705040A02060702" pitchFamily="82" charset="0"/>
              </a:rPr>
              <a:t>eux qui travaillent</a:t>
            </a:r>
            <a:endParaRPr lang="fr-FR" sz="4000" dirty="0">
              <a:latin typeface="Algerian" panose="04020705040A02060702" pitchFamily="8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4797152"/>
            <a:ext cx="8229600" cy="187220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fr-FR" sz="5500" b="1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Les </a:t>
            </a:r>
            <a:r>
              <a:rPr lang="fr-FR" sz="5500" b="1" dirty="0">
                <a:solidFill>
                  <a:srgbClr val="00B050"/>
                </a:solidFill>
                <a:latin typeface="Arial Narrow" panose="020B0606020202030204" pitchFamily="34" charset="0"/>
              </a:rPr>
              <a:t>paysans </a:t>
            </a:r>
            <a:endParaRPr lang="fr-FR" sz="5500" b="1" dirty="0" smtClean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fr-FR" sz="4500" b="1" dirty="0" smtClean="0">
                <a:latin typeface="Arial Narrow" panose="020B0606020202030204" pitchFamily="34" charset="0"/>
              </a:rPr>
              <a:t>Au Moyen-Age, ils n’étaient pas propriétaires de leurs champs: les terres sur lesquelles ils travaillaient appartenaient à un seigneur ou à l’église.</a:t>
            </a:r>
            <a:r>
              <a:rPr lang="fr-FR" sz="4500" b="1" dirty="0">
                <a:latin typeface="Arial Narrow" panose="020B0606020202030204" pitchFamily="34" charset="0"/>
              </a:rPr>
              <a:t> Certains paysans n’étaient pas libres. Ce sont les serfs. Le seigneur pouvait les vendre avec leur terre</a:t>
            </a:r>
            <a:r>
              <a:rPr lang="fr-FR" sz="4500" b="1" dirty="0" smtClean="0">
                <a:latin typeface="Arial Narrow" panose="020B060602020203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fr-FR" sz="4500" b="1" dirty="0" smtClean="0">
                <a:latin typeface="Arial Narrow" panose="020B0606020202030204" pitchFamily="34" charset="0"/>
              </a:rPr>
              <a:t>Les paysans étaient obligés d’utiliser le moulin, le four et le pressoir du seigneur et de lui payer des taxes en retour. Ils payaient aussi la dîme, un impôt à l’Eglise.</a:t>
            </a:r>
            <a:endParaRPr lang="fr-FR" sz="4500" b="1" dirty="0"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fr-FR" sz="4500" b="1" dirty="0" smtClean="0">
                <a:latin typeface="Arial Narrow" panose="020B0606020202030204" pitchFamily="34" charset="0"/>
              </a:rPr>
              <a:t> </a:t>
            </a:r>
            <a:endParaRPr lang="fr-FR" sz="4500" b="1" dirty="0">
              <a:latin typeface="Arial Narrow" panose="020B0606020202030204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4889782" cy="317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4744"/>
            <a:ext cx="3603247" cy="3886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279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5157192"/>
            <a:ext cx="8229600" cy="12527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Les artisans et commerçants</a:t>
            </a:r>
          </a:p>
          <a:p>
            <a:pPr marL="0" indent="0">
              <a:buNone/>
            </a:pPr>
            <a:r>
              <a:rPr lang="fr-FR" b="1" dirty="0" smtClean="0">
                <a:latin typeface="Arial Narrow" panose="020B0606020202030204" pitchFamily="34" charset="0"/>
              </a:rPr>
              <a:t>Il reste de nombreuses œuvres d’art qui datent du Moyen-Age et qui montrent les hommes qui vivaient dans les villes à cette époque et quels métiers ils exerçaient.</a:t>
            </a:r>
            <a:endParaRPr lang="fr-FR" b="1" dirty="0">
              <a:latin typeface="Arial Narrow" panose="020B0606020202030204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Histoire / cycle III / ptitemuriel /partie 2</a:t>
            </a:r>
            <a:endParaRPr lang="fr-BE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2656"/>
            <a:ext cx="3822154" cy="341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39" y="153194"/>
            <a:ext cx="4177911" cy="341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455" y="2867154"/>
            <a:ext cx="17621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905764"/>
            <a:ext cx="22860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118" y="3573016"/>
            <a:ext cx="2086607" cy="1570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01" y="3458089"/>
            <a:ext cx="15240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53023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</TotalTime>
  <Words>308</Words>
  <Application>Microsoft Office PowerPoint</Application>
  <PresentationFormat>Affichage à l'écran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Ceux qui prient: le clergé</vt:lpstr>
      <vt:lpstr>Les membres du clergé</vt:lpstr>
      <vt:lpstr>Les moines</vt:lpstr>
      <vt:lpstr>Ceux qui travaillent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société au moyen-âge</dc:title>
  <dc:creator>MUMU</dc:creator>
  <cp:lastModifiedBy>Muriel CACHEUX</cp:lastModifiedBy>
  <cp:revision>36</cp:revision>
  <cp:lastPrinted>2013-11-16T22:21:07Z</cp:lastPrinted>
  <dcterms:created xsi:type="dcterms:W3CDTF">2013-11-15T17:45:13Z</dcterms:created>
  <dcterms:modified xsi:type="dcterms:W3CDTF">2013-11-16T22:23:04Z</dcterms:modified>
</cp:coreProperties>
</file>